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</p:sldMasterIdLst>
  <p:notesMasterIdLst>
    <p:notesMasterId r:id="rId17"/>
  </p:notesMasterIdLst>
  <p:sldIdLst>
    <p:sldId id="401" r:id="rId5"/>
    <p:sldId id="403" r:id="rId6"/>
    <p:sldId id="402" r:id="rId7"/>
    <p:sldId id="404" r:id="rId8"/>
    <p:sldId id="411" r:id="rId9"/>
    <p:sldId id="406" r:id="rId10"/>
    <p:sldId id="405" r:id="rId11"/>
    <p:sldId id="408" r:id="rId12"/>
    <p:sldId id="394" r:id="rId13"/>
    <p:sldId id="412" r:id="rId14"/>
    <p:sldId id="413" r:id="rId15"/>
    <p:sldId id="4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6208" autoAdjust="0"/>
  </p:normalViewPr>
  <p:slideViewPr>
    <p:cSldViewPr snapToGrid="0">
      <p:cViewPr varScale="1">
        <p:scale>
          <a:sx n="87" d="100"/>
          <a:sy n="87" d="100"/>
        </p:scale>
        <p:origin x="470" y="50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riela esteban" userId="443aaa897afba4f9" providerId="LiveId" clId="{5D7F7D6A-8D00-4BED-ADF8-8252851334B3}"/>
    <pc:docChg chg="custSel modSld">
      <pc:chgData name="gabriela esteban" userId="443aaa897afba4f9" providerId="LiveId" clId="{5D7F7D6A-8D00-4BED-ADF8-8252851334B3}" dt="2023-08-09T00:54:55.678" v="95"/>
      <pc:docMkLst>
        <pc:docMk/>
      </pc:docMkLst>
      <pc:sldChg chg="modSp mod">
        <pc:chgData name="gabriela esteban" userId="443aaa897afba4f9" providerId="LiveId" clId="{5D7F7D6A-8D00-4BED-ADF8-8252851334B3}" dt="2023-08-09T00:53:59.364" v="93"/>
        <pc:sldMkLst>
          <pc:docMk/>
          <pc:sldMk cId="1974942735" sldId="394"/>
        </pc:sldMkLst>
        <pc:spChg chg="mod">
          <ac:chgData name="gabriela esteban" userId="443aaa897afba4f9" providerId="LiveId" clId="{5D7F7D6A-8D00-4BED-ADF8-8252851334B3}" dt="2023-08-09T00:53:59.364" v="93"/>
          <ac:spMkLst>
            <pc:docMk/>
            <pc:sldMk cId="1974942735" sldId="394"/>
            <ac:spMk id="8" creationId="{A0DB317D-4A72-44A9-B888-2974D6C16CFD}"/>
          </ac:spMkLst>
        </pc:spChg>
      </pc:sldChg>
      <pc:sldChg chg="modSp mod">
        <pc:chgData name="gabriela esteban" userId="443aaa897afba4f9" providerId="LiveId" clId="{5D7F7D6A-8D00-4BED-ADF8-8252851334B3}" dt="2023-08-09T00:52:40.674" v="46" actId="20577"/>
        <pc:sldMkLst>
          <pc:docMk/>
          <pc:sldMk cId="2074766540" sldId="401"/>
        </pc:sldMkLst>
        <pc:spChg chg="mod">
          <ac:chgData name="gabriela esteban" userId="443aaa897afba4f9" providerId="LiveId" clId="{5D7F7D6A-8D00-4BED-ADF8-8252851334B3}" dt="2023-08-09T00:52:40.674" v="46" actId="20577"/>
          <ac:spMkLst>
            <pc:docMk/>
            <pc:sldMk cId="2074766540" sldId="401"/>
            <ac:spMk id="2" creationId="{B138CF5B-E8DE-48F3-9581-51BBEC47AE73}"/>
          </ac:spMkLst>
        </pc:spChg>
      </pc:sldChg>
      <pc:sldChg chg="modSp mod">
        <pc:chgData name="gabriela esteban" userId="443aaa897afba4f9" providerId="LiveId" clId="{5D7F7D6A-8D00-4BED-ADF8-8252851334B3}" dt="2023-08-09T00:53:12.661" v="76" actId="20577"/>
        <pc:sldMkLst>
          <pc:docMk/>
          <pc:sldMk cId="2849151971" sldId="402"/>
        </pc:sldMkLst>
        <pc:spChg chg="mod">
          <ac:chgData name="gabriela esteban" userId="443aaa897afba4f9" providerId="LiveId" clId="{5D7F7D6A-8D00-4BED-ADF8-8252851334B3}" dt="2023-08-09T00:53:12.661" v="76" actId="20577"/>
          <ac:spMkLst>
            <pc:docMk/>
            <pc:sldMk cId="2849151971" sldId="402"/>
            <ac:spMk id="13" creationId="{1B9E4CF7-70FB-40DF-BE47-6E5AE3154753}"/>
          </ac:spMkLst>
        </pc:spChg>
      </pc:sldChg>
      <pc:sldChg chg="modSp mod">
        <pc:chgData name="gabriela esteban" userId="443aaa897afba4f9" providerId="LiveId" clId="{5D7F7D6A-8D00-4BED-ADF8-8252851334B3}" dt="2023-08-09T00:52:59.142" v="60" actId="20577"/>
        <pc:sldMkLst>
          <pc:docMk/>
          <pc:sldMk cId="1912948986" sldId="403"/>
        </pc:sldMkLst>
        <pc:spChg chg="mod">
          <ac:chgData name="gabriela esteban" userId="443aaa897afba4f9" providerId="LiveId" clId="{5D7F7D6A-8D00-4BED-ADF8-8252851334B3}" dt="2023-08-09T00:52:59.142" v="60" actId="20577"/>
          <ac:spMkLst>
            <pc:docMk/>
            <pc:sldMk cId="1912948986" sldId="403"/>
            <ac:spMk id="26" creationId="{0E469817-940E-4A7E-82D2-9FC9B4D3AA33}"/>
          </ac:spMkLst>
        </pc:spChg>
      </pc:sldChg>
      <pc:sldChg chg="modSp mod">
        <pc:chgData name="gabriela esteban" userId="443aaa897afba4f9" providerId="LiveId" clId="{5D7F7D6A-8D00-4BED-ADF8-8252851334B3}" dt="2023-08-09T00:53:24.745" v="89" actId="20577"/>
        <pc:sldMkLst>
          <pc:docMk/>
          <pc:sldMk cId="1633727740" sldId="404"/>
        </pc:sldMkLst>
        <pc:spChg chg="mod">
          <ac:chgData name="gabriela esteban" userId="443aaa897afba4f9" providerId="LiveId" clId="{5D7F7D6A-8D00-4BED-ADF8-8252851334B3}" dt="2023-08-09T00:53:24.745" v="89" actId="20577"/>
          <ac:spMkLst>
            <pc:docMk/>
            <pc:sldMk cId="1633727740" sldId="404"/>
            <ac:spMk id="24" creationId="{E39E8371-53CD-7A76-EE42-0481195CD5D6}"/>
          </ac:spMkLst>
        </pc:spChg>
      </pc:sldChg>
      <pc:sldChg chg="modSp mod">
        <pc:chgData name="gabriela esteban" userId="443aaa897afba4f9" providerId="LiveId" clId="{5D7F7D6A-8D00-4BED-ADF8-8252851334B3}" dt="2023-08-09T00:53:46.266" v="91"/>
        <pc:sldMkLst>
          <pc:docMk/>
          <pc:sldMk cId="3937857121" sldId="406"/>
        </pc:sldMkLst>
        <pc:spChg chg="mod">
          <ac:chgData name="gabriela esteban" userId="443aaa897afba4f9" providerId="LiveId" clId="{5D7F7D6A-8D00-4BED-ADF8-8252851334B3}" dt="2023-08-09T00:53:46.266" v="91"/>
          <ac:spMkLst>
            <pc:docMk/>
            <pc:sldMk cId="3937857121" sldId="406"/>
            <ac:spMk id="31" creationId="{72FA7226-D67B-432B-A25E-F3656C32D1CD}"/>
          </ac:spMkLst>
        </pc:spChg>
      </pc:sldChg>
      <pc:sldChg chg="modSp mod">
        <pc:chgData name="gabriela esteban" userId="443aaa897afba4f9" providerId="LiveId" clId="{5D7F7D6A-8D00-4BED-ADF8-8252851334B3}" dt="2023-08-09T00:53:52.985" v="92"/>
        <pc:sldMkLst>
          <pc:docMk/>
          <pc:sldMk cId="3958427157" sldId="408"/>
        </pc:sldMkLst>
        <pc:spChg chg="mod">
          <ac:chgData name="gabriela esteban" userId="443aaa897afba4f9" providerId="LiveId" clId="{5D7F7D6A-8D00-4BED-ADF8-8252851334B3}" dt="2023-08-09T00:53:52.985" v="92"/>
          <ac:spMkLst>
            <pc:docMk/>
            <pc:sldMk cId="3958427157" sldId="408"/>
            <ac:spMk id="10" creationId="{8751E420-B483-4040-8E33-A32E82D74E33}"/>
          </ac:spMkLst>
        </pc:spChg>
      </pc:sldChg>
      <pc:sldChg chg="modSp mod">
        <pc:chgData name="gabriela esteban" userId="443aaa897afba4f9" providerId="LiveId" clId="{5D7F7D6A-8D00-4BED-ADF8-8252851334B3}" dt="2023-08-09T00:53:39.229" v="90"/>
        <pc:sldMkLst>
          <pc:docMk/>
          <pc:sldMk cId="2593855453" sldId="411"/>
        </pc:sldMkLst>
        <pc:spChg chg="mod">
          <ac:chgData name="gabriela esteban" userId="443aaa897afba4f9" providerId="LiveId" clId="{5D7F7D6A-8D00-4BED-ADF8-8252851334B3}" dt="2023-08-09T00:53:39.229" v="90"/>
          <ac:spMkLst>
            <pc:docMk/>
            <pc:sldMk cId="2593855453" sldId="411"/>
            <ac:spMk id="13" creationId="{1B9E4CF7-70FB-40DF-BE47-6E5AE3154753}"/>
          </ac:spMkLst>
        </pc:spChg>
      </pc:sldChg>
      <pc:sldChg chg="modSp mod">
        <pc:chgData name="gabriela esteban" userId="443aaa897afba4f9" providerId="LiveId" clId="{5D7F7D6A-8D00-4BED-ADF8-8252851334B3}" dt="2023-08-09T00:54:44.147" v="94"/>
        <pc:sldMkLst>
          <pc:docMk/>
          <pc:sldMk cId="2621239693" sldId="412"/>
        </pc:sldMkLst>
        <pc:spChg chg="mod">
          <ac:chgData name="gabriela esteban" userId="443aaa897afba4f9" providerId="LiveId" clId="{5D7F7D6A-8D00-4BED-ADF8-8252851334B3}" dt="2023-08-09T00:54:44.147" v="94"/>
          <ac:spMkLst>
            <pc:docMk/>
            <pc:sldMk cId="2621239693" sldId="412"/>
            <ac:spMk id="8" creationId="{A0DB317D-4A72-44A9-B888-2974D6C16CFD}"/>
          </ac:spMkLst>
        </pc:spChg>
      </pc:sldChg>
      <pc:sldChg chg="modSp mod">
        <pc:chgData name="gabriela esteban" userId="443aaa897afba4f9" providerId="LiveId" clId="{5D7F7D6A-8D00-4BED-ADF8-8252851334B3}" dt="2023-08-09T00:54:55.678" v="95"/>
        <pc:sldMkLst>
          <pc:docMk/>
          <pc:sldMk cId="1554040560" sldId="413"/>
        </pc:sldMkLst>
        <pc:spChg chg="mod">
          <ac:chgData name="gabriela esteban" userId="443aaa897afba4f9" providerId="LiveId" clId="{5D7F7D6A-8D00-4BED-ADF8-8252851334B3}" dt="2023-08-09T00:54:55.678" v="95"/>
          <ac:spMkLst>
            <pc:docMk/>
            <pc:sldMk cId="1554040560" sldId="413"/>
            <ac:spMk id="31" creationId="{72FA7226-D67B-432B-A25E-F3656C32D1C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0B616-BCB2-4E7C-BAA6-B90DF21B9EDF}" type="datetimeFigureOut">
              <a:rPr lang="en-US" smtClean="0"/>
              <a:t>8/8/2023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EDF81-139F-488C-872B-4720FBA6B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(These don’t have designer IDs since they were based off the default master slides already in the deck.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48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(These don’t have designer IDs since they were based off the default master slides already in the deck.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0EDF81-139F-488C-872B-4720FBA6BF9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40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CF5B-E8DE-48F3-9581-51BBEC47AE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868 Park Ave.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5D29EF-CFED-41EF-9138-BE844655F3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Commission Proposal </a:t>
            </a:r>
          </a:p>
        </p:txBody>
      </p:sp>
    </p:spTree>
    <p:extLst>
      <p:ext uri="{BB962C8B-B14F-4D97-AF65-F5344CB8AC3E}">
        <p14:creationId xmlns:p14="http://schemas.microsoft.com/office/powerpoint/2010/main" val="2074766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E2606-01A6-42E1-92A6-3DE26CCE7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102" y="1950816"/>
            <a:ext cx="4937760" cy="950976"/>
          </a:xfrm>
        </p:spPr>
        <p:txBody>
          <a:bodyPr/>
          <a:lstStyle/>
          <a:p>
            <a:r>
              <a:rPr lang="en-US" i="1" dirty="0"/>
              <a:t>Flamboyance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531" y="2962656"/>
            <a:ext cx="4075717" cy="30632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 group of Flamingos is called a Flamboyance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Bold pop of color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Realistic illustrative style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24” x 48”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Oil on wood panel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A0DB317D-4A72-44A9-B888-2974D6C1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868 Park Ave.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2ACE18F-7572-4B57-B093-F422098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24A9-0184-448B-881E-CC722A916CB1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" name="Content Placeholder 10" descr="A group of pink flamingos&#10;&#10;Description automatically generated">
            <a:extLst>
              <a:ext uri="{FF2B5EF4-FFF2-40B4-BE49-F238E27FC236}">
                <a16:creationId xmlns:a16="http://schemas.microsoft.com/office/drawing/2014/main" id="{414EACAA-ADF9-A7AA-6A21-943189F3901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00990" y="1713885"/>
            <a:ext cx="6639908" cy="3319953"/>
          </a:xfrm>
        </p:spPr>
      </p:pic>
    </p:spTree>
    <p:extLst>
      <p:ext uri="{BB962C8B-B14F-4D97-AF65-F5344CB8AC3E}">
        <p14:creationId xmlns:p14="http://schemas.microsoft.com/office/powerpoint/2010/main" val="2621239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ed in a room&#10;&#10;Description automatically generated with medium confidence">
            <a:extLst>
              <a:ext uri="{FF2B5EF4-FFF2-40B4-BE49-F238E27FC236}">
                <a16:creationId xmlns:a16="http://schemas.microsoft.com/office/drawing/2014/main" id="{6C4DD7F6-4A1B-CD46-6F7D-F75BCCE8D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982" y="158515"/>
            <a:ext cx="5163168" cy="6562960"/>
          </a:xfrm>
          <a:prstGeom prst="rect">
            <a:avLst/>
          </a:prstGeom>
        </p:spPr>
      </p:pic>
      <p:pic>
        <p:nvPicPr>
          <p:cNvPr id="3" name="Picture 2" descr="A bed in a room&#10;&#10;Description automatically generated with medium confidence">
            <a:extLst>
              <a:ext uri="{FF2B5EF4-FFF2-40B4-BE49-F238E27FC236}">
                <a16:creationId xmlns:a16="http://schemas.microsoft.com/office/drawing/2014/main" id="{5F2AAD52-FCF3-ABE7-4E13-98FFB9F33C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65" y="158515"/>
            <a:ext cx="5163168" cy="656296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729CCBC-5442-4C93-B800-2D4D325D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035" y="555904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 Home Examples</a:t>
            </a:r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F66896BE-3509-49D5-A28D-97859D743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72FA7226-D67B-432B-A25E-F3656C32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868 Park Ave.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89BE6787-F451-403C-864D-CA5BF63B4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40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A6E381-7CDD-4999-B9C7-CD31E749F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DB3C5E-E520-4B9D-8574-178AD4C9F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670491"/>
            <a:ext cx="4443984" cy="13527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Please let me know if you have any questions or would like to make any adjustments to the options</a:t>
            </a:r>
          </a:p>
          <a:p>
            <a:r>
              <a:rPr lang="en-US" dirty="0"/>
              <a:t>gsearts@gmail.com</a:t>
            </a:r>
          </a:p>
          <a:p>
            <a:endParaRPr lang="en-US" dirty="0"/>
          </a:p>
        </p:txBody>
      </p:sp>
      <p:pic>
        <p:nvPicPr>
          <p:cNvPr id="13" name="Picture Placeholder 12" descr="A picture containing arthropod&#10;&#10;Description automatically generated">
            <a:extLst>
              <a:ext uri="{FF2B5EF4-FFF2-40B4-BE49-F238E27FC236}">
                <a16:creationId xmlns:a16="http://schemas.microsoft.com/office/drawing/2014/main" id="{686D661F-21B8-D886-8E79-D9387EEE233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t="20366" b="20366"/>
          <a:stretch>
            <a:fillRect/>
          </a:stretch>
        </p:blipFill>
        <p:spPr/>
      </p:pic>
      <p:pic>
        <p:nvPicPr>
          <p:cNvPr id="17" name="Picture Placeholder 16" descr="A picture containing outdoor object, pinwheel, propeller, plant&#10;&#10;Description automatically generated">
            <a:extLst>
              <a:ext uri="{FF2B5EF4-FFF2-40B4-BE49-F238E27FC236}">
                <a16:creationId xmlns:a16="http://schemas.microsoft.com/office/drawing/2014/main" id="{2EE743CB-01A6-69D6-5BA0-FAE906A9DE0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14383" b="14383"/>
          <a:stretch>
            <a:fillRect/>
          </a:stretch>
        </p:blipFill>
        <p:spPr/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DEE10739-8B3A-C017-91F6-ABE943856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152" y="4077093"/>
            <a:ext cx="2661507" cy="266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67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 descr="A picture containing blue&#10;&#10;Description automatically generated">
            <a:extLst>
              <a:ext uri="{FF2B5EF4-FFF2-40B4-BE49-F238E27FC236}">
                <a16:creationId xmlns:a16="http://schemas.microsoft.com/office/drawing/2014/main" id="{12371856-A50F-B85E-4DE4-90A6C4449E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3475" b="20750"/>
          <a:stretch/>
        </p:blipFill>
        <p:spPr>
          <a:xfrm>
            <a:off x="20" y="10"/>
            <a:ext cx="6105116" cy="4190990"/>
          </a:xfrm>
          <a:noFill/>
        </p:spPr>
      </p:pic>
      <p:pic>
        <p:nvPicPr>
          <p:cNvPr id="16" name="Picture Placeholder 15" descr="A picture containing arthropod&#10;&#10;Description automatically generated">
            <a:extLst>
              <a:ext uri="{FF2B5EF4-FFF2-40B4-BE49-F238E27FC236}">
                <a16:creationId xmlns:a16="http://schemas.microsoft.com/office/drawing/2014/main" id="{C547EBF6-4EE7-8B03-0A80-B39BEFEDF67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20785" b="36294"/>
          <a:stretch/>
        </p:blipFill>
        <p:spPr>
          <a:xfrm>
            <a:off x="462420" y="4304418"/>
            <a:ext cx="5414116" cy="2553582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5A85D8F-96DF-414F-96F0-8F01B9758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anchor="b">
            <a:normAutofit/>
          </a:bodyPr>
          <a:lstStyle/>
          <a:p>
            <a:r>
              <a:rPr lang="en-US" dirty="0"/>
              <a:t>Stairwell</a:t>
            </a:r>
            <a:br>
              <a:rPr lang="en-US" dirty="0"/>
            </a:br>
            <a:r>
              <a:rPr lang="en-US" dirty="0"/>
              <a:t>  Concepts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F79409-2936-4FDC-BF6F-45FC9FDA8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>
            <a:normAutofit/>
          </a:bodyPr>
          <a:lstStyle/>
          <a:p>
            <a:r>
              <a:rPr lang="en-US"/>
              <a:t>1. Analgous colors</a:t>
            </a:r>
          </a:p>
          <a:p>
            <a:r>
              <a:rPr lang="en-US"/>
              <a:t>2. Complimentary colors </a:t>
            </a:r>
          </a:p>
          <a:p>
            <a:endParaRPr lang="en-US" dirty="0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0E469817-940E-4A7E-82D2-9FC9B4D3A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53200" y="6356349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868 Park Ave.</a:t>
            </a:r>
          </a:p>
        </p:txBody>
      </p: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78B89A14-2F84-2E99-A32B-9444F4B69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9713C8C-8E70-45D5-AE59-23E60168254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4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67F229A-48C3-4BE7-96EC-3C05DC7F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913" y="1528050"/>
            <a:ext cx="3731849" cy="934376"/>
          </a:xfrm>
        </p:spPr>
        <p:txBody>
          <a:bodyPr/>
          <a:lstStyle/>
          <a:p>
            <a:r>
              <a:rPr lang="en-US" dirty="0"/>
              <a:t>Option 1 </a:t>
            </a:r>
          </a:p>
        </p:txBody>
      </p:sp>
      <p:pic>
        <p:nvPicPr>
          <p:cNvPr id="3" name="Content Placeholder 2" descr="A picture containing blue&#10;&#10;Description automatically generated">
            <a:extLst>
              <a:ext uri="{FF2B5EF4-FFF2-40B4-BE49-F238E27FC236}">
                <a16:creationId xmlns:a16="http://schemas.microsoft.com/office/drawing/2014/main" id="{C424B545-45C2-D6C1-C323-5407DF242EA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097333" y="371103"/>
            <a:ext cx="4413845" cy="5432425"/>
          </a:xfrm>
        </p:spPr>
      </p:pic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B9E4CF7-70FB-40DF-BE47-6E5AE315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868 Park Ave.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1EA167B-7079-4284-997F-7309C510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969A7-277F-4F93-0609-3D08C60E4FAE}"/>
              </a:ext>
            </a:extLst>
          </p:cNvPr>
          <p:cNvSpPr txBox="1"/>
          <p:nvPr/>
        </p:nvSpPr>
        <p:spPr>
          <a:xfrm>
            <a:off x="1961024" y="2252184"/>
            <a:ext cx="346248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Analogous colors to home color palette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30” x 20” 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Contemporary style, expressive marks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</a:rPr>
              <a:t>Layered </a:t>
            </a:r>
            <a:r>
              <a:rPr lang="en-US" sz="1600" dirty="0" err="1">
                <a:solidFill>
                  <a:schemeClr val="bg1"/>
                </a:solidFill>
              </a:rPr>
              <a:t>plexi</a:t>
            </a:r>
            <a:r>
              <a:rPr lang="en-US" sz="1600" dirty="0">
                <a:solidFill>
                  <a:schemeClr val="bg1"/>
                </a:solidFill>
              </a:rPr>
              <a:t> glass ( see next page for examples)</a:t>
            </a:r>
          </a:p>
          <a:p>
            <a:r>
              <a:rPr lang="en-US" sz="1600" dirty="0">
                <a:solidFill>
                  <a:schemeClr val="bg1"/>
                </a:solidFill>
              </a:rPr>
              <a:t>     or on wood panel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F3FDB7-F415-3799-5150-64BF353838D0}"/>
              </a:ext>
            </a:extLst>
          </p:cNvPr>
          <p:cNvSpPr txBox="1"/>
          <p:nvPr/>
        </p:nvSpPr>
        <p:spPr>
          <a:xfrm>
            <a:off x="6971122" y="5929771"/>
            <a:ext cx="4883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Please mind that this is just a sketch, the finished painting would be more polished and defined.</a:t>
            </a:r>
          </a:p>
        </p:txBody>
      </p:sp>
    </p:spTree>
    <p:extLst>
      <p:ext uri="{BB962C8B-B14F-4D97-AF65-F5344CB8AC3E}">
        <p14:creationId xmlns:p14="http://schemas.microsoft.com/office/powerpoint/2010/main" val="2849151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78FAAB-8DFA-4475-B8B6-51A3ED193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Option 1		 Inspiration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237BABF-398B-4F17-B288-42D7047C2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anchor="b">
            <a:normAutofit/>
          </a:bodyPr>
          <a:lstStyle/>
          <a:p>
            <a:r>
              <a:rPr lang="en-US" dirty="0"/>
              <a:t>Layered Plexi </a:t>
            </a:r>
          </a:p>
        </p:txBody>
      </p:sp>
      <p:pic>
        <p:nvPicPr>
          <p:cNvPr id="13" name="Picture Placeholder 12" descr="A red bird in a cage&#10;&#10;Description automatically generated with low confidence">
            <a:extLst>
              <a:ext uri="{FF2B5EF4-FFF2-40B4-BE49-F238E27FC236}">
                <a16:creationId xmlns:a16="http://schemas.microsoft.com/office/drawing/2014/main" id="{310EC2F0-4109-EA95-90AE-B825AA3A56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6546" r="-2" b="14382"/>
          <a:stretch/>
        </p:blipFill>
        <p:spPr>
          <a:xfrm>
            <a:off x="839788" y="3127248"/>
            <a:ext cx="3108960" cy="3063240"/>
          </a:xfrm>
          <a:noFill/>
        </p:spPr>
      </p:pic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EDE3F502-1608-0A9E-1F74-AB25586ED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/>
          <a:lstStyle/>
          <a:p>
            <a:r>
              <a:rPr lang="en-US" dirty="0"/>
              <a:t>Layered Plexi</a:t>
            </a:r>
          </a:p>
        </p:txBody>
      </p:sp>
      <p:pic>
        <p:nvPicPr>
          <p:cNvPr id="15" name="Picture 14" descr="A picture containing text, gallery, room, scene&#10;&#10;Description automatically generated">
            <a:extLst>
              <a:ext uri="{FF2B5EF4-FFF2-40B4-BE49-F238E27FC236}">
                <a16:creationId xmlns:a16="http://schemas.microsoft.com/office/drawing/2014/main" id="{DFE6EFB6-93DC-934D-61A8-9E6C97804C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4" r="28974" b="3"/>
          <a:stretch/>
        </p:blipFill>
        <p:spPr>
          <a:xfrm>
            <a:off x="4541520" y="3127248"/>
            <a:ext cx="3108960" cy="3063240"/>
          </a:xfrm>
          <a:prstGeom prst="rect">
            <a:avLst/>
          </a:prstGeom>
          <a:noFill/>
        </p:spPr>
      </p:pic>
      <p:sp>
        <p:nvSpPr>
          <p:cNvPr id="24" name="Footer Placeholder 7">
            <a:extLst>
              <a:ext uri="{FF2B5EF4-FFF2-40B4-BE49-F238E27FC236}">
                <a16:creationId xmlns:a16="http://schemas.microsoft.com/office/drawing/2014/main" id="{E39E8371-53CD-7A76-EE42-0481195CD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868 Park Ave.</a:t>
            </a:r>
          </a:p>
        </p:txBody>
      </p:sp>
      <p:sp>
        <p:nvSpPr>
          <p:cNvPr id="26" name="Slide Number Placeholder 8">
            <a:extLst>
              <a:ext uri="{FF2B5EF4-FFF2-40B4-BE49-F238E27FC236}">
                <a16:creationId xmlns:a16="http://schemas.microsoft.com/office/drawing/2014/main" id="{4E102EB1-3B60-13C8-48A0-9C86F978A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9713C8C-8E70-45D5-AE59-23E60168254E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3BF2C488-AFF7-29F0-B95D-3CA788865F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/>
          <a:lstStyle/>
          <a:p>
            <a:r>
              <a:rPr lang="en-US" dirty="0"/>
              <a:t>Color Palette</a:t>
            </a:r>
          </a:p>
        </p:txBody>
      </p:sp>
      <p:pic>
        <p:nvPicPr>
          <p:cNvPr id="11" name="Picture Placeholder 10" descr="A picture containing outdoor&#10;&#10;Description automatically generated">
            <a:extLst>
              <a:ext uri="{FF2B5EF4-FFF2-40B4-BE49-F238E27FC236}">
                <a16:creationId xmlns:a16="http://schemas.microsoft.com/office/drawing/2014/main" id="{C7921107-32D2-D8BB-46EA-843123F81CC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4"/>
          <a:srcRect t="1717" r="2" b="2"/>
          <a:stretch/>
        </p:blipFill>
        <p:spPr>
          <a:xfrm>
            <a:off x="8243252" y="3127248"/>
            <a:ext cx="3108960" cy="3063240"/>
          </a:xfrm>
          <a:noFill/>
        </p:spPr>
      </p:pic>
    </p:spTree>
    <p:extLst>
      <p:ext uri="{BB962C8B-B14F-4D97-AF65-F5344CB8AC3E}">
        <p14:creationId xmlns:p14="http://schemas.microsoft.com/office/powerpoint/2010/main" val="163372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67F229A-48C3-4BE7-96EC-3C05DC7F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i="1" kern="1200" dirty="0">
                <a:latin typeface="+mj-lt"/>
                <a:ea typeface="+mj-ea"/>
                <a:cs typeface="+mj-cs"/>
              </a:rPr>
              <a:t>Option 2 </a:t>
            </a:r>
          </a:p>
        </p:txBody>
      </p:sp>
      <p:pic>
        <p:nvPicPr>
          <p:cNvPr id="8" name="Content Placeholder 7" descr="A picture containing arthropod&#10;&#10;Description automatically generated">
            <a:extLst>
              <a:ext uri="{FF2B5EF4-FFF2-40B4-BE49-F238E27FC236}">
                <a16:creationId xmlns:a16="http://schemas.microsoft.com/office/drawing/2014/main" id="{C0A2A77E-7B34-6E6E-0CC3-ADB6A38BC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318" r="6516" b="-2"/>
          <a:stretch/>
        </p:blipFill>
        <p:spPr>
          <a:xfrm>
            <a:off x="7059168" y="640080"/>
            <a:ext cx="4489704" cy="5596128"/>
          </a:xfr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4969A7-277F-4F93-0609-3D08C60E4FAE}"/>
              </a:ext>
            </a:extLst>
          </p:cNvPr>
          <p:cNvSpPr txBox="1"/>
          <p:nvPr/>
        </p:nvSpPr>
        <p:spPr>
          <a:xfrm>
            <a:off x="839788" y="3776472"/>
            <a:ext cx="3886200" cy="2468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600" kern="1200" dirty="0">
                <a:latin typeface="+mn-lt"/>
                <a:ea typeface="+mn-ea"/>
                <a:cs typeface="+mn-cs"/>
              </a:rPr>
              <a:t>Complimentary colors to home color palette 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600" kern="1200" dirty="0">
                <a:latin typeface="+mn-lt"/>
                <a:ea typeface="+mn-ea"/>
                <a:cs typeface="+mn-cs"/>
              </a:rPr>
              <a:t>36” x 36” 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600" dirty="0"/>
              <a:t>Realistic illustrative style</a:t>
            </a:r>
            <a:endParaRPr lang="en-US" sz="1600" kern="1200" dirty="0"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sz="1600" kern="1200" dirty="0">
                <a:latin typeface="+mn-lt"/>
                <a:ea typeface="+mn-ea"/>
                <a:cs typeface="+mn-cs"/>
              </a:rPr>
              <a:t>Oil on wood panel </a:t>
            </a:r>
          </a:p>
          <a:p>
            <a:pPr>
              <a:spcBef>
                <a:spcPts val="1000"/>
              </a:spcBef>
            </a:pPr>
            <a:endParaRPr lang="en-US" sz="1600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B9E4CF7-70FB-40DF-BE47-6E5AE315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dirty="0">
                <a:latin typeface="+mn-lt"/>
                <a:ea typeface="+mn-ea"/>
                <a:cs typeface="+mn-cs"/>
              </a:rPr>
              <a:t>868 Park Ave.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1EA167B-7079-4284-997F-7309C510B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9713C8C-8E70-45D5-AE59-23E60168254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55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29CCBC-5442-4C93-B800-2D4D325D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0916"/>
            <a:ext cx="10515600" cy="1325563"/>
          </a:xfrm>
        </p:spPr>
        <p:txBody>
          <a:bodyPr/>
          <a:lstStyle/>
          <a:p>
            <a:r>
              <a:rPr lang="en-US" dirty="0"/>
              <a:t>In Home </a:t>
            </a:r>
            <a:br>
              <a:rPr lang="en-US" dirty="0"/>
            </a:br>
            <a:r>
              <a:rPr lang="en-US" dirty="0"/>
              <a:t>Examples</a:t>
            </a:r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72FA7226-D67B-432B-A25E-F3656C32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868 Park Ave.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89BE6787-F451-403C-864D-CA5BF63B4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6</a:t>
            </a:fld>
            <a:endParaRPr lang="en-US" dirty="0"/>
          </a:p>
        </p:txBody>
      </p:sp>
      <p:pic>
        <p:nvPicPr>
          <p:cNvPr id="64" name="Picture 63" descr="A picture containing wall, indoor, floor, living&#10;&#10;Description automatically generated">
            <a:extLst>
              <a:ext uri="{FF2B5EF4-FFF2-40B4-BE49-F238E27FC236}">
                <a16:creationId xmlns:a16="http://schemas.microsoft.com/office/drawing/2014/main" id="{AA7F401B-B537-7F16-69E1-DF17CC307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29" y="537069"/>
            <a:ext cx="3594981" cy="5443584"/>
          </a:xfrm>
          <a:prstGeom prst="rect">
            <a:avLst/>
          </a:prstGeom>
        </p:spPr>
      </p:pic>
      <p:pic>
        <p:nvPicPr>
          <p:cNvPr id="66" name="Picture 65" descr="A picture containing wall, indoor, floor, living&#10;&#10;Description automatically generated">
            <a:extLst>
              <a:ext uri="{FF2B5EF4-FFF2-40B4-BE49-F238E27FC236}">
                <a16:creationId xmlns:a16="http://schemas.microsoft.com/office/drawing/2014/main" id="{9BBAC8A7-3016-DF8A-8304-CA274275E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201" y="597927"/>
            <a:ext cx="3554790" cy="538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85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08A1-FEAA-4F21-96E4-5A57CFAA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368" y="2879229"/>
            <a:ext cx="5541264" cy="2148840"/>
          </a:xfrm>
        </p:spPr>
        <p:txBody>
          <a:bodyPr>
            <a:normAutofit fontScale="90000"/>
          </a:bodyPr>
          <a:lstStyle/>
          <a:p>
            <a:r>
              <a:rPr lang="en-US" dirty="0"/>
              <a:t>Koi is a homophone for another word that means “affection” or “love” in Japanese; koi are symbols of love and friendship in Japan.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57B06-3F43-4092-8AB5-0AC06017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34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D2FA59-42D1-4596-BADF-65EE2EECB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Bedroom Paintings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8C1B7C-03BA-4C6C-B759-6DAB6A63B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Pop of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Organic shapes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Natural Elements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751E420-B483-4040-8E33-A32E82D7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868 Park Ave.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720F25F-904B-4AA2-9CB6-69411308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Placeholder 7" descr="A picture containing outdoor object, pinwheel, propeller, plant&#10;&#10;Description automatically generated">
            <a:extLst>
              <a:ext uri="{FF2B5EF4-FFF2-40B4-BE49-F238E27FC236}">
                <a16:creationId xmlns:a16="http://schemas.microsoft.com/office/drawing/2014/main" id="{53C41CB1-0AB9-7CD2-8C6A-DDF823EECFF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3580" r="13580"/>
          <a:stretch>
            <a:fillRect/>
          </a:stretch>
        </p:blipFill>
        <p:spPr/>
      </p:pic>
      <p:pic>
        <p:nvPicPr>
          <p:cNvPr id="15" name="Picture Placeholder 14" descr="A group of pink flamingos&#10;&#10;Description automatically generated">
            <a:extLst>
              <a:ext uri="{FF2B5EF4-FFF2-40B4-BE49-F238E27FC236}">
                <a16:creationId xmlns:a16="http://schemas.microsoft.com/office/drawing/2014/main" id="{92BA5B75-FBA1-BF37-9B1D-DFFB30CACAE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829" b="28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8427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9B795-03E9-4E34-9357-C0628914A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E2606-01A6-42E1-92A6-3DE26CCE7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102" y="1950816"/>
            <a:ext cx="4937760" cy="950976"/>
          </a:xfrm>
        </p:spPr>
        <p:txBody>
          <a:bodyPr/>
          <a:lstStyle/>
          <a:p>
            <a:r>
              <a:rPr lang="en-US" i="1" dirty="0"/>
              <a:t>Miami Summer Nights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7187F-D166-43ED-8E27-C7B4508E5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531" y="2962656"/>
            <a:ext cx="4075717" cy="306324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Moody deep blues and greens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Pops of orange and magenta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Painterly style with expressive marks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24” x 48”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Oil on wood panel</a:t>
            </a:r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A0DB317D-4A72-44A9-B888-2974D6C1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868 Park Ave.</a:t>
            </a:r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E2ACE18F-7572-4B57-B093-F422098C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024A9-0184-448B-881E-CC722A916CB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5" name="Content Placeholder 14" descr="A picture containing outdoor object, pinwheel, propeller, plant&#10;&#10;Description automatically generated">
            <a:extLst>
              <a:ext uri="{FF2B5EF4-FFF2-40B4-BE49-F238E27FC236}">
                <a16:creationId xmlns:a16="http://schemas.microsoft.com/office/drawing/2014/main" id="{E1F1BD5C-9AD4-7BED-003E-70B8E9F740D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09067" y="1613546"/>
            <a:ext cx="6543145" cy="3271572"/>
          </a:xfrm>
        </p:spPr>
      </p:pic>
    </p:spTree>
    <p:extLst>
      <p:ext uri="{BB962C8B-B14F-4D97-AF65-F5344CB8AC3E}">
        <p14:creationId xmlns:p14="http://schemas.microsoft.com/office/powerpoint/2010/main" val="1974942735"/>
      </p:ext>
    </p:extLst>
  </p:cSld>
  <p:clrMapOvr>
    <a:masterClrMapping/>
  </p:clrMapOvr>
</p:sld>
</file>

<file path=ppt/theme/theme1.xml><?xml version="1.0" encoding="utf-8"?>
<a:theme xmlns:a="http://schemas.openxmlformats.org/drawingml/2006/main" name="Brush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" id="{83ACE2F6-3F27-4C0C-9F26-3A644E012A31}" vid="{2791EB26-28CE-473B-9B2E-6D68997E89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{1528FD50-4C32-4F8C-92A9-C65C47DCD6C6}tf89080264_win32</Template>
  <TotalTime>73</TotalTime>
  <Words>320</Words>
  <Application>Microsoft Office PowerPoint</Application>
  <PresentationFormat>Widescreen</PresentationFormat>
  <Paragraphs>72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Elephant</vt:lpstr>
      <vt:lpstr>Wingdings</vt:lpstr>
      <vt:lpstr>Brush</vt:lpstr>
      <vt:lpstr>868 Park Ave. </vt:lpstr>
      <vt:lpstr>Stairwell   Concepts</vt:lpstr>
      <vt:lpstr>Option 1 </vt:lpstr>
      <vt:lpstr>Option 1   Inspiration </vt:lpstr>
      <vt:lpstr>Option 2 </vt:lpstr>
      <vt:lpstr>In Home  Examples</vt:lpstr>
      <vt:lpstr>Koi is a homophone for another word that means “affection” or “love” in Japanese; koi are symbols of love and friendship in Japan.</vt:lpstr>
      <vt:lpstr>Bedroom Paintings</vt:lpstr>
      <vt:lpstr>Option 1</vt:lpstr>
      <vt:lpstr>Option 2</vt:lpstr>
      <vt:lpstr>In Home Examples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4110 Legato Rd.</dc:title>
  <dc:creator>gabriela esteban</dc:creator>
  <cp:lastModifiedBy>gabriela esteban</cp:lastModifiedBy>
  <cp:revision>1</cp:revision>
  <dcterms:created xsi:type="dcterms:W3CDTF">2022-10-11T02:41:42Z</dcterms:created>
  <dcterms:modified xsi:type="dcterms:W3CDTF">2023-08-09T00:55:02Z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